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1" r:id="rId1"/>
  </p:sldMasterIdLst>
  <p:sldIdLst>
    <p:sldId id="256" r:id="rId2"/>
    <p:sldId id="260" r:id="rId3"/>
    <p:sldId id="257" r:id="rId4"/>
    <p:sldId id="258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D940-F401-4B57-82EB-698BF0A8C684}" type="datetimeFigureOut">
              <a:rPr lang="nl-NL" smtClean="0"/>
              <a:t>2-10-2017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1C785F8E-6058-4954-89A5-066994F020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25912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D940-F401-4B57-82EB-698BF0A8C684}" type="datetimeFigureOut">
              <a:rPr lang="nl-NL" smtClean="0"/>
              <a:t>2-10-2017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85F8E-6058-4954-89A5-066994F020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09339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D940-F401-4B57-82EB-698BF0A8C684}" type="datetimeFigureOut">
              <a:rPr lang="nl-NL" smtClean="0"/>
              <a:t>2-10-2017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85F8E-6058-4954-89A5-066994F020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08875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D940-F401-4B57-82EB-698BF0A8C684}" type="datetimeFigureOut">
              <a:rPr lang="nl-NL" smtClean="0"/>
              <a:t>2-10-2017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85F8E-6058-4954-89A5-066994F020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52899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55C6D940-F401-4B57-82EB-698BF0A8C684}" type="datetimeFigureOut">
              <a:rPr lang="nl-NL" smtClean="0"/>
              <a:t>2-10-2017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nl-NL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1C785F8E-6058-4954-89A5-066994F020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7279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D940-F401-4B57-82EB-698BF0A8C684}" type="datetimeFigureOut">
              <a:rPr lang="nl-NL" smtClean="0"/>
              <a:t>2-10-2017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85F8E-6058-4954-89A5-066994F020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43952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D940-F401-4B57-82EB-698BF0A8C684}" type="datetimeFigureOut">
              <a:rPr lang="nl-NL" smtClean="0"/>
              <a:t>2-10-2017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85F8E-6058-4954-89A5-066994F020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20252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D940-F401-4B57-82EB-698BF0A8C684}" type="datetimeFigureOut">
              <a:rPr lang="nl-NL" smtClean="0"/>
              <a:t>2-10-2017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85F8E-6058-4954-89A5-066994F020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79739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D940-F401-4B57-82EB-698BF0A8C684}" type="datetimeFigureOut">
              <a:rPr lang="nl-NL" smtClean="0"/>
              <a:t>2-10-2017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85F8E-6058-4954-89A5-066994F020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06706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D940-F401-4B57-82EB-698BF0A8C684}" type="datetimeFigureOut">
              <a:rPr lang="nl-NL" smtClean="0"/>
              <a:t>2-10-2017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85F8E-6058-4954-89A5-066994F020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81983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D940-F401-4B57-82EB-698BF0A8C684}" type="datetimeFigureOut">
              <a:rPr lang="nl-NL" smtClean="0"/>
              <a:t>2-10-2017</a:t>
            </a:fld>
            <a:endParaRPr lang="nl-NL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85F8E-6058-4954-89A5-066994F020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3824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5C6D940-F401-4B57-82EB-698BF0A8C684}" type="datetimeFigureOut">
              <a:rPr lang="nl-NL" smtClean="0"/>
              <a:t>2-10-2017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1C785F8E-6058-4954-89A5-066994F020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7874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13" Type="http://schemas.openxmlformats.org/officeDocument/2006/relationships/image" Target="../media/image20.jpg"/><Relationship Id="rId3" Type="http://schemas.openxmlformats.org/officeDocument/2006/relationships/image" Target="../media/image10.jpg"/><Relationship Id="rId7" Type="http://schemas.openxmlformats.org/officeDocument/2006/relationships/image" Target="../media/image14.jpg"/><Relationship Id="rId12" Type="http://schemas.openxmlformats.org/officeDocument/2006/relationships/image" Target="../media/image19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11" Type="http://schemas.openxmlformats.org/officeDocument/2006/relationships/image" Target="../media/image18.jpg"/><Relationship Id="rId5" Type="http://schemas.openxmlformats.org/officeDocument/2006/relationships/image" Target="../media/image12.jpg"/><Relationship Id="rId10" Type="http://schemas.openxmlformats.org/officeDocument/2006/relationships/image" Target="../media/image17.jpg"/><Relationship Id="rId4" Type="http://schemas.openxmlformats.org/officeDocument/2006/relationships/image" Target="../media/image11.jpg"/><Relationship Id="rId9" Type="http://schemas.openxmlformats.org/officeDocument/2006/relationships/image" Target="../media/image1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38EF2D-7DF0-42B1-A196-46B5E46D62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Sprint 2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8E0E239-F111-4E65-A27E-DED3336AF9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Naam spel: Chaps</a:t>
            </a:r>
          </a:p>
        </p:txBody>
      </p:sp>
    </p:spTree>
    <p:extLst>
      <p:ext uri="{BB962C8B-B14F-4D97-AF65-F5344CB8AC3E}">
        <p14:creationId xmlns:p14="http://schemas.microsoft.com/office/powerpoint/2010/main" val="4181862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A962EC-EAE3-45C9-A036-F3A9B209E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Prototype bord en ontwerp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FBA03279-4A80-41C9-94F2-2B170C195B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04" y="1866264"/>
            <a:ext cx="3813175" cy="3813175"/>
          </a:xfr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2A339369-49AD-47EB-9553-72EEA98E19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975" y="2083665"/>
            <a:ext cx="3092609" cy="3378374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546D07CA-63D9-4A6F-B768-6AFBD84CB1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3113" y="1030888"/>
            <a:ext cx="2431340" cy="2105553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0DCA0B20-C74B-415F-8C0E-3ED0728EAB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4560" y="3682697"/>
            <a:ext cx="2583688" cy="225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957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FBD949-7B49-4C48-BC69-17DC4C325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Ontwerp om beurten bij te houden </a:t>
            </a:r>
          </a:p>
        </p:txBody>
      </p:sp>
      <p:pic>
        <p:nvPicPr>
          <p:cNvPr id="19" name="Afbeelding 18">
            <a:extLst>
              <a:ext uri="{FF2B5EF4-FFF2-40B4-BE49-F238E27FC236}">
                <a16:creationId xmlns:a16="http://schemas.microsoft.com/office/drawing/2014/main" id="{E4AE0B26-9581-4C28-A993-2475E73E16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485" y="4367171"/>
            <a:ext cx="1747275" cy="2184094"/>
          </a:xfrm>
          <a:prstGeom prst="rect">
            <a:avLst/>
          </a:prstGeom>
        </p:spPr>
      </p:pic>
      <p:pic>
        <p:nvPicPr>
          <p:cNvPr id="21" name="Afbeelding 20">
            <a:extLst>
              <a:ext uri="{FF2B5EF4-FFF2-40B4-BE49-F238E27FC236}">
                <a16:creationId xmlns:a16="http://schemas.microsoft.com/office/drawing/2014/main" id="{8C72356A-EAD8-4E18-A4A7-2D2356928F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7780" y="4367171"/>
            <a:ext cx="1777579" cy="2221973"/>
          </a:xfrm>
          <a:prstGeom prst="rect">
            <a:avLst/>
          </a:prstGeom>
        </p:spPr>
      </p:pic>
      <p:pic>
        <p:nvPicPr>
          <p:cNvPr id="23" name="Afbeelding 22">
            <a:extLst>
              <a:ext uri="{FF2B5EF4-FFF2-40B4-BE49-F238E27FC236}">
                <a16:creationId xmlns:a16="http://schemas.microsoft.com/office/drawing/2014/main" id="{E577534A-CB9F-4A88-9C60-6BEC1AF86D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2056" y="4384540"/>
            <a:ext cx="1719485" cy="2149356"/>
          </a:xfrm>
          <a:prstGeom prst="rect">
            <a:avLst/>
          </a:prstGeom>
        </p:spPr>
      </p:pic>
      <p:pic>
        <p:nvPicPr>
          <p:cNvPr id="25" name="Afbeelding 24">
            <a:extLst>
              <a:ext uri="{FF2B5EF4-FFF2-40B4-BE49-F238E27FC236}">
                <a16:creationId xmlns:a16="http://schemas.microsoft.com/office/drawing/2014/main" id="{6BA5A37D-5D52-44EC-B878-1750E792FE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22" y="2122405"/>
            <a:ext cx="1660599" cy="2075749"/>
          </a:xfrm>
          <a:prstGeom prst="rect">
            <a:avLst/>
          </a:prstGeom>
        </p:spPr>
      </p:pic>
      <p:pic>
        <p:nvPicPr>
          <p:cNvPr id="27" name="Afbeelding 26">
            <a:extLst>
              <a:ext uri="{FF2B5EF4-FFF2-40B4-BE49-F238E27FC236}">
                <a16:creationId xmlns:a16="http://schemas.microsoft.com/office/drawing/2014/main" id="{0D3070BA-8328-45E4-8059-E9141F396A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305" y="2049147"/>
            <a:ext cx="1660599" cy="2075749"/>
          </a:xfrm>
          <a:prstGeom prst="rect">
            <a:avLst/>
          </a:prstGeom>
        </p:spPr>
      </p:pic>
      <p:pic>
        <p:nvPicPr>
          <p:cNvPr id="29" name="Afbeelding 28">
            <a:extLst>
              <a:ext uri="{FF2B5EF4-FFF2-40B4-BE49-F238E27FC236}">
                <a16:creationId xmlns:a16="http://schemas.microsoft.com/office/drawing/2014/main" id="{1FE07852-ADC7-4950-81ED-9B9137AFD85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966" y="2093976"/>
            <a:ext cx="1668660" cy="2085825"/>
          </a:xfrm>
          <a:prstGeom prst="rect">
            <a:avLst/>
          </a:prstGeom>
        </p:spPr>
      </p:pic>
      <p:pic>
        <p:nvPicPr>
          <p:cNvPr id="31" name="Afbeelding 30">
            <a:extLst>
              <a:ext uri="{FF2B5EF4-FFF2-40B4-BE49-F238E27FC236}">
                <a16:creationId xmlns:a16="http://schemas.microsoft.com/office/drawing/2014/main" id="{8896B578-7658-4543-8193-0C8AB624A77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6178" y="2165202"/>
            <a:ext cx="1626362" cy="2032952"/>
          </a:xfrm>
          <a:prstGeom prst="rect">
            <a:avLst/>
          </a:prstGeom>
        </p:spPr>
      </p:pic>
      <p:pic>
        <p:nvPicPr>
          <p:cNvPr id="33" name="Afbeelding 32">
            <a:extLst>
              <a:ext uri="{FF2B5EF4-FFF2-40B4-BE49-F238E27FC236}">
                <a16:creationId xmlns:a16="http://schemas.microsoft.com/office/drawing/2014/main" id="{74C697CB-D815-41CD-9FAF-636EBE24858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7050" y="2252766"/>
            <a:ext cx="1564491" cy="1955614"/>
          </a:xfrm>
          <a:prstGeom prst="rect">
            <a:avLst/>
          </a:prstGeom>
        </p:spPr>
      </p:pic>
      <p:pic>
        <p:nvPicPr>
          <p:cNvPr id="35" name="Afbeelding 34">
            <a:extLst>
              <a:ext uri="{FF2B5EF4-FFF2-40B4-BE49-F238E27FC236}">
                <a16:creationId xmlns:a16="http://schemas.microsoft.com/office/drawing/2014/main" id="{C16EB8CC-A3A3-420E-A03A-84C9F882DC6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4674" y="2215113"/>
            <a:ext cx="1624736" cy="2030920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D24AE00B-5EA6-4A9B-9B30-31F1B7B9A24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860" y="4294413"/>
            <a:ext cx="1675044" cy="2294731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AE4DC7D3-1A74-4891-835F-0781EB78876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6288" y="4459863"/>
            <a:ext cx="1673122" cy="2091402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A849FDC3-A2FB-4ADA-B8D5-F556847A370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0106" y="4439553"/>
            <a:ext cx="1756881" cy="2196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714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17967D-865E-4702-9980-26157F85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Ontwerp doos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8B746A74-FDBC-4CED-9E21-6FCBA4AFAF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0880" y="484632"/>
            <a:ext cx="5272809" cy="2982301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F5D6C1EF-C92C-4D15-A29B-A81B358B6F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320" y="3664387"/>
            <a:ext cx="5262824" cy="2994366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E6CDD985-47FB-43D5-8E7C-EA4A3A5800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09" y="2529841"/>
            <a:ext cx="5420371" cy="309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244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8AD4B9-B198-4A50-89FD-037EB7079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flowchart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ECBB7E65-5CA7-4A07-8F30-D4EA88F322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9746" y="740133"/>
            <a:ext cx="7416014" cy="5147587"/>
          </a:xfrm>
        </p:spPr>
      </p:pic>
    </p:spTree>
    <p:extLst>
      <p:ext uri="{BB962C8B-B14F-4D97-AF65-F5344CB8AC3E}">
        <p14:creationId xmlns:p14="http://schemas.microsoft.com/office/powerpoint/2010/main" val="4588743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outtype">
  <a:themeElements>
    <a:clrScheme name="Hout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Hout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Hout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TM03090434[[fn=Type hout]]</Template>
  <TotalTime>48</TotalTime>
  <Words>19</Words>
  <Application>Microsoft Office PowerPoint</Application>
  <PresentationFormat>Breedbeeld</PresentationFormat>
  <Paragraphs>6</Paragraphs>
  <Slides>5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5</vt:i4>
      </vt:variant>
    </vt:vector>
  </HeadingPairs>
  <TitlesOfParts>
    <vt:vector size="9" baseType="lpstr">
      <vt:lpstr>Rockwell</vt:lpstr>
      <vt:lpstr>Rockwell Condensed</vt:lpstr>
      <vt:lpstr>Wingdings</vt:lpstr>
      <vt:lpstr>Houttype</vt:lpstr>
      <vt:lpstr>Sprint 2</vt:lpstr>
      <vt:lpstr>Prototype bord en ontwerp</vt:lpstr>
      <vt:lpstr>Ontwerp om beurten bij te houden </vt:lpstr>
      <vt:lpstr>Ontwerp doos</vt:lpstr>
      <vt:lpstr>flowchart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2</dc:title>
  <dc:creator>Charline Walstra (0930515)</dc:creator>
  <cp:lastModifiedBy>Charline Walstra (0930515)</cp:lastModifiedBy>
  <cp:revision>10</cp:revision>
  <dcterms:created xsi:type="dcterms:W3CDTF">2017-10-02T06:42:47Z</dcterms:created>
  <dcterms:modified xsi:type="dcterms:W3CDTF">2017-10-02T08:25:01Z</dcterms:modified>
</cp:coreProperties>
</file>

<file path=docProps/thumbnail.jpeg>
</file>